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2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73" r:id="rId15"/>
    <p:sldId id="269" r:id="rId16"/>
    <p:sldId id="270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82" autoAdjust="0"/>
    <p:restoredTop sz="94660"/>
  </p:normalViewPr>
  <p:slideViewPr>
    <p:cSldViewPr snapToGrid="0">
      <p:cViewPr varScale="1">
        <p:scale>
          <a:sx n="69" d="100"/>
          <a:sy n="69" d="100"/>
        </p:scale>
        <p:origin x="3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61AADB-58F9-4354-8614-6593D6F87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7C1CDD0-BF96-401A-8C7D-624A1F83C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A12143-3AE8-4AA3-A78D-C000A98F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4387D6-86BB-43E5-B0B0-03FBFAF6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344EEAF-BC67-43C2-BADB-15778338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63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02A544-8C08-40BE-8BE8-5DB5C94B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C460F8D-E074-40FE-8A56-1FCC0D77E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C3CCC5-AB59-46CD-AFB0-16A7DAE1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9611A3-A67E-4A92-9DBB-C60DDE8C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4B011A-7775-42FB-B629-B49D96D1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8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A668E39-2BE7-4285-A7F3-D62B2CBEE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D46DF22-EC9B-48C4-9841-1B2AD06E1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E5BE35-8004-427F-BE63-91F2C2B1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3BCD75-365A-4A00-A015-AC768ED5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659D6A-9695-434B-BD94-C7002032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7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A8C980-ECE9-44C0-9BA2-43299D72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C72263-F43E-4866-84F5-AEE426E20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C5C13D-8A3D-4C17-A576-4CA779DD6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14C638-4A9B-47ED-A2BF-CF513CC7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D3CF98-2712-4C70-A37E-52A032BC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4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886995-880D-49F7-9EE9-4EAE9336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F8BD655-5031-46C3-8015-53198B225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FA24CF-3CC5-4137-B2AE-76FBB865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BFBC841-8196-4FC7-BF0B-8CC5E06D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B96FE8-2AC3-44D7-BF30-0A143EF4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9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F6CAB6-1F16-4D4C-9FD8-DDEE8B3C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03DBD9-576C-4050-9923-6B5C1724C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9B002F2-5FBD-49C4-BFD7-D27608166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E933A39-7871-4D64-B275-933DA9F8A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B5DED8F-19CF-4BF0-9037-7DE3FE52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6AD0415-F09F-4279-929D-9FBE4BAB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44EF1A-444B-4D53-BDE4-6B73BC631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0ECCEE-B8C0-4AF6-9E79-543C1087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8D62BAA-E946-4A56-A1F1-DA126D7AC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12A1679-28B6-40B6-BCED-19BC635D2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6945062-746D-4536-BE60-75ED0442C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6880368-E194-486B-B253-620C612B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B31D4F3-28D9-42C0-930C-0B4BC6E4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BB8FEEA-3D53-4DA1-BAB3-E23406DC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3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192370-D7CB-4F81-A5F1-3CF5FD56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7CCAB0C-02F2-49ED-B73F-B2651B0D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E15636-7E00-4FCD-9538-07C9250A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042819E-16F8-446C-BA46-B3F568B0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2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B430A20-3B3F-445F-9BC7-F58FE867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0243DE6-CF07-4DFB-932A-06E27D63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BD9A250-95D3-4F43-ADFC-62C387347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6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3686E3-D416-442D-AB8B-2DCDB32B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664ED3-86FE-43D8-A581-C3A8C4699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572340-5CEF-4806-83BB-5C467BE1C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BEEF817-90D9-4D40-ACAC-8791758F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C5836FB-E54D-406B-8B52-FDF4D66E2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DA718E4-DBD0-492B-B026-5EC2F6A3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25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C74339-9A6E-412D-8055-29110601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59D0480-D050-4D2E-8A9B-765CE7762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DAC7E2-A78B-40F9-830B-7C14F2437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2B4F785-BF91-45D4-A23F-D391248E2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EC6BF20-00EE-437E-89C7-B953B0E00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1A16B-581A-4DA1-8CA9-E78E353C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0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F301C44-C0F3-467B-A55B-8E19956B9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DDA041-9EAC-4651-934C-5696E99DC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22B474-FAFB-4FB7-95E1-53B5D8120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A987E-947F-4603-B29F-1AD31998A6E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FC3FF8-DB9A-46C3-ABC2-3E2EDD2CB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7A9EFD-BDFD-4EB4-8A83-714B09E6D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34C2E-17D0-4012-A21E-F764B130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1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4633C3-0ECC-45E9-8F58-FEC51E737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6551"/>
            <a:ext cx="9144000" cy="2387600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TUGAS </a:t>
            </a:r>
            <a:b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PEMROGRAMAN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A11CDF6-542E-469F-B70C-62666B0B5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3450"/>
            <a:ext cx="9144000" cy="3255962"/>
          </a:xfrm>
        </p:spPr>
        <p:txBody>
          <a:bodyPr>
            <a:normAutofit/>
          </a:bodyPr>
          <a:lstStyle/>
          <a:p>
            <a:r>
              <a:rPr lang="en-US" dirty="0"/>
              <a:t>OLEH:</a:t>
            </a:r>
          </a:p>
          <a:p>
            <a:r>
              <a:rPr lang="en-US" dirty="0"/>
              <a:t>NURTAWINDA (</a:t>
            </a:r>
            <a:r>
              <a:rPr lang="en-US" b="1" dirty="0"/>
              <a:t>210210501037</a:t>
            </a:r>
            <a:r>
              <a:rPr lang="en-US" dirty="0"/>
              <a:t>)</a:t>
            </a:r>
          </a:p>
          <a:p>
            <a:r>
              <a:rPr lang="en-US" dirty="0"/>
              <a:t>KELAS TEKOM A 2021</a:t>
            </a:r>
          </a:p>
          <a:p>
            <a:endParaRPr lang="en-US" dirty="0"/>
          </a:p>
          <a:p>
            <a:r>
              <a:rPr lang="en-US" dirty="0"/>
              <a:t>JURUSAN TEKNIK INFORMATIKA DAN KOMPUTER</a:t>
            </a:r>
          </a:p>
          <a:p>
            <a:r>
              <a:rPr lang="en-US" dirty="0"/>
              <a:t>FAKULTAS TEKNIK</a:t>
            </a:r>
          </a:p>
          <a:p>
            <a:r>
              <a:rPr lang="en-US" dirty="0"/>
              <a:t>UNIVERSITAS NEGERI MAKASSAR</a:t>
            </a:r>
          </a:p>
        </p:txBody>
      </p:sp>
    </p:spTree>
    <p:extLst>
      <p:ext uri="{BB962C8B-B14F-4D97-AF65-F5344CB8AC3E}">
        <p14:creationId xmlns:p14="http://schemas.microsoft.com/office/powerpoint/2010/main" val="3609949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HALAMAN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BIODATA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3D0227-81BD-40EA-8BE2-C8A94A3B5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4" y="1415468"/>
            <a:ext cx="9699812" cy="522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1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HALAMAN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BIODATA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3FCE4A4-940D-4AB2-919B-D82DA3C9824B}"/>
              </a:ext>
            </a:extLst>
          </p:cNvPr>
          <p:cNvSpPr txBox="1"/>
          <p:nvPr/>
        </p:nvSpPr>
        <p:spPr>
          <a:xfrm>
            <a:off x="1147482" y="1846729"/>
            <a:ext cx="779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Halaman</a:t>
            </a:r>
            <a:r>
              <a:rPr lang="en-US" dirty="0"/>
              <a:t> biodata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discroll</a:t>
            </a:r>
            <a:r>
              <a:rPr lang="en-US" dirty="0"/>
              <a:t> </a:t>
            </a:r>
            <a:r>
              <a:rPr lang="en-US" dirty="0" err="1"/>
              <a:t>kebawah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cita-cita</a:t>
            </a:r>
            <a:r>
              <a:rPr lang="en-US" dirty="0"/>
              <a:t> dan </a:t>
            </a:r>
            <a:r>
              <a:rPr lang="en-US" dirty="0" err="1"/>
              <a:t>kontak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3B03A6-869E-42C5-ACF9-5AA1D488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0" y="2407960"/>
            <a:ext cx="8570259" cy="32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1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HALAMAN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KONTAK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E53938-166B-4EB6-9ED7-9C2EA95A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2" y="1478609"/>
            <a:ext cx="9592235" cy="52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HALAMAN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KONTAK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30DD3E-8A42-4F27-8FAB-13C011D2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72" y="2257143"/>
            <a:ext cx="7524750" cy="4029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EB40BF-4E7F-4116-A808-A5E7B0C7D105}"/>
              </a:ext>
            </a:extLst>
          </p:cNvPr>
          <p:cNvSpPr txBox="1"/>
          <p:nvPr/>
        </p:nvSpPr>
        <p:spPr>
          <a:xfrm>
            <a:off x="838200" y="1453815"/>
            <a:ext cx="8816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 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kontak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memunculkan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</a:t>
            </a:r>
            <a:r>
              <a:rPr lang="en-US" dirty="0" err="1"/>
              <a:t>formnya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kosong</a:t>
            </a:r>
            <a:endParaRPr lang="en-US" dirty="0"/>
          </a:p>
          <a:p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property </a:t>
            </a:r>
            <a:r>
              <a:rPr lang="en-US" i="1" dirty="0"/>
              <a:t>required</a:t>
            </a:r>
            <a:r>
              <a:rPr lang="en-US" dirty="0"/>
              <a:t> pada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program input.</a:t>
            </a:r>
          </a:p>
        </p:txBody>
      </p:sp>
    </p:spTree>
    <p:extLst>
      <p:ext uri="{BB962C8B-B14F-4D97-AF65-F5344CB8AC3E}">
        <p14:creationId xmlns:p14="http://schemas.microsoft.com/office/powerpoint/2010/main" val="407011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HALAMAN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KONTAK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534" y="1880468"/>
            <a:ext cx="7024931" cy="23292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4334" y="4399470"/>
            <a:ext cx="7257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Selanjutnya, terdapat sebuah pop up yang muncul jika kita berhasil mengirimkan pesan.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LOGOUT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EB40BF-4E7F-4116-A808-A5E7B0C7D105}"/>
              </a:ext>
            </a:extLst>
          </p:cNvPr>
          <p:cNvSpPr txBox="1"/>
          <p:nvPr/>
        </p:nvSpPr>
        <p:spPr>
          <a:xfrm>
            <a:off x="838200" y="1453815"/>
            <a:ext cx="939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Log Out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website,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diarahkan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login.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68AAF2-6226-4AB3-BF7C-6A369877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12" y="1969395"/>
            <a:ext cx="1533739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92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TAMPILAN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EB40BF-4E7F-4116-A808-A5E7B0C7D105}"/>
              </a:ext>
            </a:extLst>
          </p:cNvPr>
          <p:cNvSpPr txBox="1"/>
          <p:nvPr/>
        </p:nvSpPr>
        <p:spPr>
          <a:xfrm>
            <a:off x="838200" y="1453815"/>
            <a:ext cx="10630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pada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.</a:t>
            </a:r>
            <a:r>
              <a:rPr lang="en-US" dirty="0" err="1"/>
              <a:t>css</a:t>
            </a:r>
            <a:r>
              <a:rPr lang="en-US" dirty="0"/>
              <a:t>.</a:t>
            </a:r>
          </a:p>
          <a:p>
            <a:r>
              <a:rPr lang="en-US" dirty="0"/>
              <a:t>Font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Font </a:t>
            </a:r>
            <a:r>
              <a:rPr lang="en-US" dirty="0" err="1"/>
              <a:t>dengan</a:t>
            </a:r>
            <a:r>
              <a:rPr lang="en-US" dirty="0"/>
              <a:t> font family “Poppins” 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font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US" dirty="0"/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 google font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750EA0-CB0F-4383-9D75-AF30FBAB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8" y="2615622"/>
            <a:ext cx="9764488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4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B0D362-FC29-4907-A400-FCA670D6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F779B2-943A-4EC3-99D9-24C20BA25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HALAMAN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BERANDA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8ABF5FE-E10A-48F8-8D1D-E145803B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1350804"/>
            <a:ext cx="9520518" cy="51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6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HALAMAN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BERANDA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E046D41-E4A8-410D-996E-EA76789C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46" y="2257242"/>
            <a:ext cx="6039693" cy="3867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957335-6C79-4ACD-95A1-F0C77E529EC4}"/>
              </a:ext>
            </a:extLst>
          </p:cNvPr>
          <p:cNvSpPr txBox="1"/>
          <p:nvPr/>
        </p:nvSpPr>
        <p:spPr>
          <a:xfrm>
            <a:off x="968188" y="1690688"/>
            <a:ext cx="939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Hover pada button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tengah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 smtClean="0"/>
              <a:t>tampilan</a:t>
            </a:r>
            <a:r>
              <a:rPr lang="id-ID" dirty="0" smtClean="0"/>
              <a:t>n</a:t>
            </a:r>
            <a:r>
              <a:rPr lang="en-US" dirty="0" smtClean="0"/>
              <a:t>y</a:t>
            </a:r>
            <a:r>
              <a:rPr lang="id-ID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0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HALAMAN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696F8B-F19A-40ED-9CF1-9CAA716CC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70" y="1404060"/>
            <a:ext cx="9789459" cy="527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HALAMAN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LOGIN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1" y="1690688"/>
            <a:ext cx="5217222" cy="1458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331821"/>
            <a:ext cx="518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Pada halaman Login, terdapat dua kolom untuk memasukkan data berupa Username dan Password.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66" y="1880020"/>
            <a:ext cx="4921503" cy="539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5966" y="2548743"/>
            <a:ext cx="5130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Fitur selanjutnya yaitu Login. Saat login di klik, maka fungsi JavaScript yang berada di program ini akan dijalankan untuk mengecek apakah data yang dimasukkan benar atau tidak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84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HALAMAN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4469C51-124F-4AF1-AC8E-D48A680E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656" y="2256401"/>
            <a:ext cx="6096851" cy="1943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A0E5387-FC29-4393-8EC3-0336FEBA6906}"/>
              </a:ext>
            </a:extLst>
          </p:cNvPr>
          <p:cNvSpPr txBox="1"/>
          <p:nvPr/>
        </p:nvSpPr>
        <p:spPr>
          <a:xfrm>
            <a:off x="1147482" y="1846729"/>
            <a:ext cx="550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Jika</a:t>
            </a:r>
            <a:r>
              <a:rPr lang="en-US" dirty="0"/>
              <a:t> username/password salah,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alert: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4D2A93-211C-4424-81A4-8656D0602E07}"/>
              </a:ext>
            </a:extLst>
          </p:cNvPr>
          <p:cNvSpPr txBox="1"/>
          <p:nvPr/>
        </p:nvSpPr>
        <p:spPr>
          <a:xfrm>
            <a:off x="1147482" y="4580819"/>
            <a:ext cx="547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34685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HALAMAN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5A3638D-8F19-4920-BF80-BB793C3D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1520918"/>
            <a:ext cx="9233648" cy="499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6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NAVBAR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5A3638D-8F19-4920-BF80-BB793C3DD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65" b="78747"/>
          <a:stretch/>
        </p:blipFill>
        <p:spPr>
          <a:xfrm>
            <a:off x="2259106" y="2161517"/>
            <a:ext cx="3585884" cy="1060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C78E27A-BF1A-4CE3-9ED3-BF456BBB211F}"/>
              </a:ext>
            </a:extLst>
          </p:cNvPr>
          <p:cNvSpPr txBox="1"/>
          <p:nvPr/>
        </p:nvSpPr>
        <p:spPr>
          <a:xfrm>
            <a:off x="838200" y="1577130"/>
            <a:ext cx="59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Terdapat</a:t>
            </a:r>
            <a:r>
              <a:rPr lang="en-US" dirty="0"/>
              <a:t> 4 </a:t>
            </a:r>
            <a:r>
              <a:rPr lang="en-US" dirty="0" err="1"/>
              <a:t>navigasi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FF6895-FCD4-4C6D-A94B-7A0CF9C74016}"/>
              </a:ext>
            </a:extLst>
          </p:cNvPr>
          <p:cNvSpPr txBox="1"/>
          <p:nvPr/>
        </p:nvSpPr>
        <p:spPr>
          <a:xfrm>
            <a:off x="838200" y="3222434"/>
            <a:ext cx="1082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Navigasi</a:t>
            </a:r>
            <a:r>
              <a:rPr lang="en-US" dirty="0"/>
              <a:t> pada </a:t>
            </a:r>
            <a:r>
              <a:rPr lang="en-US" dirty="0" err="1"/>
              <a:t>halaman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/</a:t>
            </a:r>
            <a:r>
              <a:rPr lang="en-US" dirty="0" err="1"/>
              <a:t>aktif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background color “grey”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penanda</a:t>
            </a:r>
            <a:r>
              <a:rPr lang="en-US" dirty="0"/>
              <a:t> </a:t>
            </a:r>
            <a:r>
              <a:rPr lang="en-US" dirty="0" err="1"/>
              <a:t>bahwa</a:t>
            </a:r>
            <a:endParaRPr lang="en-US" dirty="0"/>
          </a:p>
          <a:p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dibuka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B238EB-BEBA-4898-A68C-60B397745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32" t="3997" r="19029" b="87052"/>
          <a:stretch/>
        </p:blipFill>
        <p:spPr>
          <a:xfrm>
            <a:off x="2259106" y="4189620"/>
            <a:ext cx="1918447" cy="7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E0E9F-4C4C-48C2-907B-E28B5AA3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FOOTER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C78E27A-BF1A-4CE3-9ED3-BF456BBB211F}"/>
              </a:ext>
            </a:extLst>
          </p:cNvPr>
          <p:cNvSpPr txBox="1"/>
          <p:nvPr/>
        </p:nvSpPr>
        <p:spPr>
          <a:xfrm>
            <a:off x="838200" y="2163445"/>
            <a:ext cx="999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didalam</a:t>
            </a:r>
            <a:r>
              <a:rPr lang="en-US" dirty="0"/>
              <a:t> website </a:t>
            </a:r>
            <a:r>
              <a:rPr lang="en-US" dirty="0" err="1"/>
              <a:t>terdapat</a:t>
            </a:r>
            <a:r>
              <a:rPr lang="en-US" dirty="0"/>
              <a:t> footer yang </a:t>
            </a:r>
            <a:r>
              <a:rPr lang="en-US" dirty="0" err="1"/>
              <a:t>posisinya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fixed dan </a:t>
            </a:r>
            <a:r>
              <a:rPr lang="en-US" dirty="0" err="1"/>
              <a:t>berada</a:t>
            </a:r>
            <a:r>
              <a:rPr lang="en-US" dirty="0"/>
              <a:t>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halaman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BF1A0C9-23EC-4D40-A225-687FDB6E5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5534"/>
            <a:ext cx="10515600" cy="6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06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269</Words>
  <Application>Microsoft Office PowerPoint</Application>
  <PresentationFormat>Widescreen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Poppins</vt:lpstr>
      <vt:lpstr>Office Theme</vt:lpstr>
      <vt:lpstr>TUGAS  PEMROGRAMAN WEB</vt:lpstr>
      <vt:lpstr>HALAMAN BERANDA</vt:lpstr>
      <vt:lpstr>HALAMAN BERANDA</vt:lpstr>
      <vt:lpstr>HALAMAN LOGIN</vt:lpstr>
      <vt:lpstr>HALAMAN LOGIN</vt:lpstr>
      <vt:lpstr>HALAMAN LOGIN</vt:lpstr>
      <vt:lpstr>HALAMAN DASHBOARD</vt:lpstr>
      <vt:lpstr>NAVBAR</vt:lpstr>
      <vt:lpstr>FOOTER</vt:lpstr>
      <vt:lpstr>HALAMAN BIODATA</vt:lpstr>
      <vt:lpstr>HALAMAN BIODATA</vt:lpstr>
      <vt:lpstr>HALAMAN KONTAK</vt:lpstr>
      <vt:lpstr>HALAMAN KONTAK</vt:lpstr>
      <vt:lpstr>HALAMAN KONTAK</vt:lpstr>
      <vt:lpstr>LOGOUT</vt:lpstr>
      <vt:lpstr>TAMPILAN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agung dewa rusanda</dc:creator>
  <cp:lastModifiedBy>LENOVO</cp:lastModifiedBy>
  <cp:revision>4</cp:revision>
  <dcterms:created xsi:type="dcterms:W3CDTF">2022-10-18T14:16:42Z</dcterms:created>
  <dcterms:modified xsi:type="dcterms:W3CDTF">2022-10-18T14:57:32Z</dcterms:modified>
</cp:coreProperties>
</file>